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064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112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001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23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81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605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649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264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281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685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628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F0C48-8E7F-4951-9C5E-25F3B995453E}" type="datetimeFigureOut">
              <a:rPr lang="id-ID" smtClean="0"/>
              <a:t>23/10/2020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95D85-3E39-48AC-99E1-B276F841A87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124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1"/>
          <a:stretch/>
        </p:blipFill>
        <p:spPr>
          <a:xfrm>
            <a:off x="4325" y="16860"/>
            <a:ext cx="4639683" cy="6807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902" y="3454426"/>
            <a:ext cx="4538097" cy="34035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91880" y="449377"/>
            <a:ext cx="5544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dirty="0" smtClean="0">
                <a:latin typeface="Benguiat Bk BT" pitchFamily="18" charset="0"/>
              </a:rPr>
              <a:t>ALPUKAT (KUNING) JUMBO NGAMPIN</a:t>
            </a:r>
          </a:p>
        </p:txBody>
      </p:sp>
    </p:spTree>
    <p:extLst>
      <p:ext uri="{BB962C8B-B14F-4D97-AF65-F5344CB8AC3E}">
        <p14:creationId xmlns:p14="http://schemas.microsoft.com/office/powerpoint/2010/main" val="34075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126014"/>
            <a:ext cx="8820472" cy="661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4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id-ID" sz="6000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nguiat Bk BT" pitchFamily="18" charset="0"/>
              </a:rPr>
              <a:t>Besar se-piring</a:t>
            </a:r>
            <a:endParaRPr lang="id-ID" sz="600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Benguiat Bk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9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id-ID" sz="6000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nguiat Bk BT" pitchFamily="18" charset="0"/>
              </a:rPr>
              <a:t>Berat 1 kg-an</a:t>
            </a:r>
            <a:endParaRPr lang="id-ID" sz="600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Benguiat Bk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7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Besar se-piring</vt:lpstr>
      <vt:lpstr>Berat 1 kg-an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2020-10-23T07:59:41Z</dcterms:created>
  <dcterms:modified xsi:type="dcterms:W3CDTF">2020-10-23T08:10:58Z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436162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