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5C53A-8687-46D6-98CD-5E4A8C50627E}" type="datetimeFigureOut">
              <a:rPr lang="id-ID" smtClean="0"/>
              <a:t>23/10/2020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F6C40-AAF6-4AC3-AC95-E80FB906053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8305676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5C53A-8687-46D6-98CD-5E4A8C50627E}" type="datetimeFigureOut">
              <a:rPr lang="id-ID" smtClean="0"/>
              <a:t>23/10/2020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F6C40-AAF6-4AC3-AC95-E80FB906053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406734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5C53A-8687-46D6-98CD-5E4A8C50627E}" type="datetimeFigureOut">
              <a:rPr lang="id-ID" smtClean="0"/>
              <a:t>23/10/2020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F6C40-AAF6-4AC3-AC95-E80FB906053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6710132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5C53A-8687-46D6-98CD-5E4A8C50627E}" type="datetimeFigureOut">
              <a:rPr lang="id-ID" smtClean="0"/>
              <a:t>23/10/2020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F6C40-AAF6-4AC3-AC95-E80FB906053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9486902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5C53A-8687-46D6-98CD-5E4A8C50627E}" type="datetimeFigureOut">
              <a:rPr lang="id-ID" smtClean="0"/>
              <a:t>23/10/2020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F6C40-AAF6-4AC3-AC95-E80FB906053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5386659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5C53A-8687-46D6-98CD-5E4A8C50627E}" type="datetimeFigureOut">
              <a:rPr lang="id-ID" smtClean="0"/>
              <a:t>23/10/2020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F6C40-AAF6-4AC3-AC95-E80FB906053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951003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5C53A-8687-46D6-98CD-5E4A8C50627E}" type="datetimeFigureOut">
              <a:rPr lang="id-ID" smtClean="0"/>
              <a:t>23/10/2020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F6C40-AAF6-4AC3-AC95-E80FB906053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574462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5C53A-8687-46D6-98CD-5E4A8C50627E}" type="datetimeFigureOut">
              <a:rPr lang="id-ID" smtClean="0"/>
              <a:t>23/10/2020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F6C40-AAF6-4AC3-AC95-E80FB906053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314341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5C53A-8687-46D6-98CD-5E4A8C50627E}" type="datetimeFigureOut">
              <a:rPr lang="id-ID" smtClean="0"/>
              <a:t>23/10/2020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F6C40-AAF6-4AC3-AC95-E80FB906053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405588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5C53A-8687-46D6-98CD-5E4A8C50627E}" type="datetimeFigureOut">
              <a:rPr lang="id-ID" smtClean="0"/>
              <a:t>23/10/2020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F6C40-AAF6-4AC3-AC95-E80FB906053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4479345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5C53A-8687-46D6-98CD-5E4A8C50627E}" type="datetimeFigureOut">
              <a:rPr lang="id-ID" smtClean="0"/>
              <a:t>23/10/2020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F6C40-AAF6-4AC3-AC95-E80FB906053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5066236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45C53A-8687-46D6-98CD-5E4A8C50627E}" type="datetimeFigureOut">
              <a:rPr lang="id-ID" smtClean="0"/>
              <a:t>23/10/2020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9F6C40-AAF6-4AC3-AC95-E80FB906053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584231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2780928"/>
            <a:ext cx="7772400" cy="1470025"/>
          </a:xfrm>
        </p:spPr>
        <p:txBody>
          <a:bodyPr>
            <a:normAutofit/>
          </a:bodyPr>
          <a:lstStyle/>
          <a:p>
            <a:r>
              <a:rPr lang="id-ID" sz="5400" dirty="0" smtClean="0">
                <a:solidFill>
                  <a:srgbClr val="00B050"/>
                </a:solidFill>
                <a:effectLst>
                  <a:glow rad="279400">
                    <a:schemeClr val="bg1"/>
                  </a:glow>
                </a:effectLst>
                <a:latin typeface="Anja Eliane" pitchFamily="18" charset="0"/>
              </a:rPr>
              <a:t>GEREJA &amp; AGRIBISNIS</a:t>
            </a:r>
            <a:endParaRPr lang="id-ID" sz="5400" dirty="0">
              <a:solidFill>
                <a:srgbClr val="00B050"/>
              </a:solidFill>
              <a:effectLst>
                <a:glow rad="279400">
                  <a:schemeClr val="bg1"/>
                </a:glow>
              </a:effectLst>
              <a:latin typeface="Anja Elian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06398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b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8712968" cy="6394722"/>
          </a:xfrm>
        </p:spPr>
        <p:txBody>
          <a:bodyPr anchor="t">
            <a:normAutofit fontScale="90000"/>
          </a:bodyPr>
          <a:lstStyle/>
          <a:p>
            <a:pPr algn="l"/>
            <a:r>
              <a:rPr lang="id-ID" dirty="0" smtClean="0">
                <a:latin typeface="Benguiat Bk BT" pitchFamily="18" charset="0"/>
              </a:rPr>
              <a:t>GEREJA : Persekutuan Religius</a:t>
            </a:r>
            <a:br>
              <a:rPr lang="id-ID" dirty="0" smtClean="0">
                <a:latin typeface="Benguiat Bk BT" pitchFamily="18" charset="0"/>
              </a:rPr>
            </a:br>
            <a:r>
              <a:rPr lang="id-ID" dirty="0">
                <a:latin typeface="Benguiat Bk BT" pitchFamily="18" charset="0"/>
              </a:rPr>
              <a:t>	</a:t>
            </a:r>
            <a:r>
              <a:rPr lang="id-ID" dirty="0" smtClean="0">
                <a:latin typeface="Benguiat Bk BT" pitchFamily="18" charset="0"/>
              </a:rPr>
              <a:t>	     (Kegiatan ber-religi)</a:t>
            </a:r>
            <a:br>
              <a:rPr lang="id-ID" dirty="0" smtClean="0">
                <a:latin typeface="Benguiat Bk BT" pitchFamily="18" charset="0"/>
              </a:rPr>
            </a:br>
            <a:r>
              <a:rPr lang="id-ID" sz="1800" dirty="0">
                <a:latin typeface="Benguiat Bk BT" pitchFamily="18" charset="0"/>
              </a:rPr>
              <a:t/>
            </a:r>
            <a:br>
              <a:rPr lang="id-ID" sz="1800" dirty="0">
                <a:latin typeface="Benguiat Bk BT" pitchFamily="18" charset="0"/>
              </a:rPr>
            </a:br>
            <a:r>
              <a:rPr lang="id-ID" dirty="0" smtClean="0">
                <a:latin typeface="Benguiat Bk BT" pitchFamily="18" charset="0"/>
              </a:rPr>
              <a:t>Agribisnis : Kegiatan yang berhubungan dengan Pertanian (dalam arti luas; on-farm &amp; off-farm), termasuk peternakan dan perikanan.</a:t>
            </a:r>
            <a:br>
              <a:rPr lang="id-ID" dirty="0" smtClean="0">
                <a:latin typeface="Benguiat Bk BT" pitchFamily="18" charset="0"/>
              </a:rPr>
            </a:br>
            <a:r>
              <a:rPr lang="id-ID" sz="1800" dirty="0" smtClean="0">
                <a:latin typeface="Benguiat Bk BT" pitchFamily="18" charset="0"/>
              </a:rPr>
              <a:t/>
            </a:r>
            <a:br>
              <a:rPr lang="id-ID" sz="1800" dirty="0" smtClean="0">
                <a:latin typeface="Benguiat Bk BT" pitchFamily="18" charset="0"/>
              </a:rPr>
            </a:br>
            <a:r>
              <a:rPr lang="id-ID" dirty="0" smtClean="0">
                <a:latin typeface="Benguiat Bk BT" pitchFamily="18" charset="0"/>
              </a:rPr>
              <a:t>GEREJA &amp; AGRIBISNIS ???</a:t>
            </a:r>
            <a:br>
              <a:rPr lang="id-ID" dirty="0" smtClean="0">
                <a:latin typeface="Benguiat Bk BT" pitchFamily="18" charset="0"/>
              </a:rPr>
            </a:br>
            <a:endParaRPr lang="id-ID" dirty="0">
              <a:latin typeface="Benguiat Bk BT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29036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8" y="44624"/>
            <a:ext cx="8964488" cy="1143000"/>
          </a:xfrm>
        </p:spPr>
        <p:txBody>
          <a:bodyPr>
            <a:noAutofit/>
          </a:bodyPr>
          <a:lstStyle/>
          <a:p>
            <a:r>
              <a:rPr lang="id-ID" sz="3600" dirty="0" smtClean="0">
                <a:latin typeface="Bernard MT Condensed" pitchFamily="18" charset="0"/>
              </a:rPr>
              <a:t>ALKITAB sangat LEKAT dengan DUNIA PERTANIAN</a:t>
            </a:r>
            <a:endParaRPr lang="id-ID" sz="3600" dirty="0">
              <a:latin typeface="Bernard MT Condensed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1520" y="1268760"/>
            <a:ext cx="864096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800" b="1" dirty="0" smtClean="0">
                <a:solidFill>
                  <a:srgbClr val="C00000"/>
                </a:solidFill>
                <a:latin typeface="Georgia" pitchFamily="18" charset="0"/>
              </a:rPr>
              <a:t>Kejadian 2:5-15</a:t>
            </a:r>
          </a:p>
          <a:p>
            <a:r>
              <a:rPr lang="id-ID" sz="2800" dirty="0">
                <a:latin typeface="Georgia" pitchFamily="18" charset="0"/>
              </a:rPr>
              <a:t>2:5 belum ada semak apa pun di bumi, belum timbul tumbuh-tumbuhan apa pun di padang, sebab TUHAN Allah belum menurunkan hujan ke bumi, dan belum ada orang untuk mengusahakan tanah itu</a:t>
            </a:r>
            <a:r>
              <a:rPr lang="id-ID" sz="2800" dirty="0" smtClean="0">
                <a:latin typeface="Georgia" pitchFamily="18" charset="0"/>
              </a:rPr>
              <a:t>;</a:t>
            </a:r>
          </a:p>
          <a:p>
            <a:r>
              <a:rPr lang="id-ID" sz="2800" dirty="0">
                <a:latin typeface="Georgia" pitchFamily="18" charset="0"/>
              </a:rPr>
              <a:t>2:15 TUHAN Allah mengambil manusia itu dan menempatkannya dalam taman Eden untuk mengusahakan dan memelihara taman itu</a:t>
            </a:r>
            <a:r>
              <a:rPr lang="id-ID" sz="2800" dirty="0" smtClean="0">
                <a:latin typeface="Georgia" pitchFamily="18" charset="0"/>
              </a:rPr>
              <a:t>.</a:t>
            </a:r>
          </a:p>
          <a:p>
            <a:endParaRPr lang="id-ID" sz="2800" dirty="0">
              <a:latin typeface="Georgia" pitchFamily="18" charset="0"/>
            </a:endParaRPr>
          </a:p>
          <a:p>
            <a:r>
              <a:rPr lang="id-ID" sz="2800" dirty="0" smtClean="0">
                <a:latin typeface="Georgia" pitchFamily="18" charset="0"/>
              </a:rPr>
              <a:t>Tuhan ALLAH memberkati ladang dan hasil bumi + ternak + lapak + adonan roti, dll.</a:t>
            </a:r>
          </a:p>
          <a:p>
            <a:r>
              <a:rPr lang="id-ID" sz="2800" b="1" dirty="0" smtClean="0">
                <a:solidFill>
                  <a:srgbClr val="C00000"/>
                </a:solidFill>
                <a:latin typeface="Georgia" pitchFamily="18" charset="0"/>
              </a:rPr>
              <a:t>[ Ulangan 28:3-5 ]</a:t>
            </a:r>
            <a:endParaRPr lang="id-ID" sz="2800" b="1" dirty="0">
              <a:solidFill>
                <a:srgbClr val="C00000"/>
              </a:solidFill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00637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008112"/>
          </a:xfrm>
        </p:spPr>
        <p:txBody>
          <a:bodyPr>
            <a:normAutofit fontScale="90000"/>
          </a:bodyPr>
          <a:lstStyle/>
          <a:p>
            <a:r>
              <a:rPr lang="id-ID" dirty="0" smtClean="0">
                <a:latin typeface="Bernard MT Condensed" pitchFamily="18" charset="0"/>
              </a:rPr>
              <a:t>Paulus juga mengajak JEMAAT bekerja</a:t>
            </a:r>
            <a:endParaRPr lang="id-ID" dirty="0">
              <a:latin typeface="Bernard MT Condensed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1520" y="980728"/>
            <a:ext cx="8640960" cy="54938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700" b="1" dirty="0" smtClean="0">
                <a:latin typeface="Georgia" pitchFamily="18" charset="0"/>
              </a:rPr>
              <a:t>2 Tesalonika 3:7-10</a:t>
            </a:r>
          </a:p>
          <a:p>
            <a:r>
              <a:rPr lang="id-ID" sz="2700" dirty="0">
                <a:latin typeface="Georgia" pitchFamily="18" charset="0"/>
              </a:rPr>
              <a:t>3:7 Sebab kamu sendiri tahu, bagaimana kamu harus mengikuti teladan kami, karena kami tidak lalai bekerja di antara kamu,</a:t>
            </a:r>
          </a:p>
          <a:p>
            <a:r>
              <a:rPr lang="id-ID" sz="2700" dirty="0">
                <a:latin typeface="Georgia" pitchFamily="18" charset="0"/>
              </a:rPr>
              <a:t>3:8 dan tidak makan roti orang dengan percuma, tetapi kami berusaha dan berjerih payah siang malam, supaya jangan menjadi beban bagi siapa pun di antara kamu.</a:t>
            </a:r>
          </a:p>
          <a:p>
            <a:r>
              <a:rPr lang="id-ID" sz="2700" dirty="0">
                <a:latin typeface="Georgia" pitchFamily="18" charset="0"/>
              </a:rPr>
              <a:t>3:9 Bukan karena kami tidak berhak untuk itu, melainkan karena </a:t>
            </a:r>
            <a:r>
              <a:rPr lang="id-ID" sz="2700" dirty="0">
                <a:solidFill>
                  <a:srgbClr val="C00000"/>
                </a:solidFill>
                <a:latin typeface="Georgia" pitchFamily="18" charset="0"/>
              </a:rPr>
              <a:t>kami mau menjadikan diri kami teladan bagi kamu, supaya kamu ikuti</a:t>
            </a:r>
            <a:r>
              <a:rPr lang="id-ID" sz="2700" dirty="0">
                <a:latin typeface="Georgia" pitchFamily="18" charset="0"/>
              </a:rPr>
              <a:t>.</a:t>
            </a:r>
          </a:p>
          <a:p>
            <a:r>
              <a:rPr lang="sv-SE" sz="2700" dirty="0">
                <a:latin typeface="Georgia" pitchFamily="18" charset="0"/>
              </a:rPr>
              <a:t>3:10 Sebab, juga waktu kami berada di antara kamu, kami memberi peringatan ini kepada kamu: jika </a:t>
            </a:r>
            <a:r>
              <a:rPr lang="sv-SE" sz="2700" dirty="0">
                <a:solidFill>
                  <a:srgbClr val="000099"/>
                </a:solidFill>
                <a:latin typeface="Georgia" pitchFamily="18" charset="0"/>
              </a:rPr>
              <a:t>seorang tidak mau bekerja, janganlah ia makan</a:t>
            </a:r>
            <a:r>
              <a:rPr lang="sv-SE" sz="2700" dirty="0" smtClean="0">
                <a:latin typeface="Georgia" pitchFamily="18" charset="0"/>
              </a:rPr>
              <a:t>.</a:t>
            </a:r>
            <a:endParaRPr lang="sv-SE" sz="2700" dirty="0"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5057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84976" cy="1301006"/>
          </a:xfrm>
        </p:spPr>
        <p:txBody>
          <a:bodyPr>
            <a:normAutofit fontScale="90000"/>
          </a:bodyPr>
          <a:lstStyle/>
          <a:p>
            <a:r>
              <a:rPr lang="id-ID" dirty="0" smtClean="0">
                <a:latin typeface="Bernard MT Condensed" pitchFamily="18" charset="0"/>
              </a:rPr>
              <a:t>GEREJA dan TRADISI UNDHUH-UNDHUH</a:t>
            </a:r>
            <a:br>
              <a:rPr lang="id-ID" dirty="0" smtClean="0">
                <a:latin typeface="Bernard MT Condensed" pitchFamily="18" charset="0"/>
              </a:rPr>
            </a:br>
            <a:r>
              <a:rPr lang="id-ID" dirty="0" smtClean="0">
                <a:latin typeface="Bernard MT Condensed" pitchFamily="18" charset="0"/>
              </a:rPr>
              <a:t>(Persembahan Hasil Bumi)</a:t>
            </a:r>
            <a:endParaRPr lang="id-ID" dirty="0">
              <a:latin typeface="Bernard MT Condensed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4997152"/>
          </a:xfrm>
        </p:spPr>
        <p:txBody>
          <a:bodyPr>
            <a:normAutofit fontScale="85000" lnSpcReduction="10000"/>
          </a:bodyPr>
          <a:lstStyle/>
          <a:p>
            <a:r>
              <a:rPr lang="id-ID" dirty="0" smtClean="0">
                <a:latin typeface="Georgia" pitchFamily="18" charset="0"/>
              </a:rPr>
              <a:t>GKJ</a:t>
            </a:r>
          </a:p>
          <a:p>
            <a:r>
              <a:rPr lang="id-ID" dirty="0" smtClean="0">
                <a:latin typeface="Georgia" pitchFamily="18" charset="0"/>
              </a:rPr>
              <a:t>GKJW, dll.</a:t>
            </a:r>
          </a:p>
          <a:p>
            <a:pPr marL="0" indent="0">
              <a:buNone/>
            </a:pPr>
            <a:endParaRPr lang="id-ID" dirty="0">
              <a:latin typeface="Georgia" pitchFamily="18" charset="0"/>
            </a:endParaRPr>
          </a:p>
          <a:p>
            <a:pPr marL="0" indent="0">
              <a:buNone/>
            </a:pPr>
            <a:r>
              <a:rPr lang="id-ID" dirty="0" smtClean="0">
                <a:latin typeface="Georgia" pitchFamily="18" charset="0"/>
              </a:rPr>
              <a:t>Biasanya bertepatan dengan HARI PENTAKOSTA</a:t>
            </a:r>
          </a:p>
          <a:p>
            <a:pPr marL="0" indent="0">
              <a:buNone/>
            </a:pPr>
            <a:r>
              <a:rPr lang="id-ID" dirty="0" smtClean="0">
                <a:latin typeface="Georgia" pitchFamily="18" charset="0"/>
              </a:rPr>
              <a:t>Karena </a:t>
            </a:r>
            <a:r>
              <a:rPr lang="id-ID" dirty="0">
                <a:latin typeface="Georgia" pitchFamily="18" charset="0"/>
              </a:rPr>
              <a:t>50 hari = 7 minggu, hari itu juga disebut ‘Hari Raya Tujuh Minggu’ (Kel.34:22, Ul. 16:10). Hari itu menandakan selesainya menuai jelai yang dihitung mulai dari sejak pertama kalinya menyabit gandum (Ul. 16:9), dan waktu imam mengunjukkan berkas tuaian itu ‘pada hari sesudah sabat itu’ (Im 23:11). Hari itu juga disebut ‘hari raya menuai’ dan ‘hari buah bungaran’ (Kel 23:16, Bil. 28:26).</a:t>
            </a:r>
            <a:endParaRPr lang="id-ID" dirty="0" smtClean="0"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20644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450506"/>
          </a:xfrm>
        </p:spPr>
        <p:txBody>
          <a:bodyPr>
            <a:normAutofit fontScale="90000"/>
          </a:bodyPr>
          <a:lstStyle/>
          <a:p>
            <a:r>
              <a:rPr lang="id-ID" dirty="0" smtClean="0">
                <a:latin typeface="Benguiat Bk BT" pitchFamily="18" charset="0"/>
              </a:rPr>
              <a:t>Jika Orang/Jemaat/Warga Gereja masih makan atau hidup dari HASIL PERTANIAN....</a:t>
            </a:r>
            <a:br>
              <a:rPr lang="id-ID" dirty="0" smtClean="0">
                <a:latin typeface="Benguiat Bk BT" pitchFamily="18" charset="0"/>
              </a:rPr>
            </a:br>
            <a:r>
              <a:rPr lang="id-ID" dirty="0">
                <a:latin typeface="Benguiat Bk BT" pitchFamily="18" charset="0"/>
              </a:rPr>
              <a:t/>
            </a:r>
            <a:br>
              <a:rPr lang="id-ID" dirty="0">
                <a:latin typeface="Benguiat Bk BT" pitchFamily="18" charset="0"/>
              </a:rPr>
            </a:br>
            <a:r>
              <a:rPr lang="id-ID" dirty="0" smtClean="0">
                <a:latin typeface="Benguiat Bk BT" pitchFamily="18" charset="0"/>
              </a:rPr>
              <a:t>MAKA GEREJA HARUS PEDULI DENGAN PERTANIAN &amp; PETANI</a:t>
            </a:r>
            <a:endParaRPr lang="id-ID" dirty="0">
              <a:latin typeface="Benguiat Bk BT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3528" y="5253007"/>
            <a:ext cx="54726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3600" dirty="0" smtClean="0">
                <a:latin typeface="Benguiat Bk BT" pitchFamily="18" charset="0"/>
              </a:rPr>
              <a:t>Sayangnya GEREJA sering lalai/lupa....</a:t>
            </a:r>
            <a:endParaRPr lang="id-ID" sz="3600" dirty="0"/>
          </a:p>
        </p:txBody>
      </p:sp>
    </p:spTree>
    <p:extLst>
      <p:ext uri="{BB962C8B-B14F-4D97-AF65-F5344CB8AC3E}">
        <p14:creationId xmlns:p14="http://schemas.microsoft.com/office/powerpoint/2010/main" val="14979704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864096"/>
          </a:xfrm>
        </p:spPr>
        <p:txBody>
          <a:bodyPr>
            <a:normAutofit/>
          </a:bodyPr>
          <a:lstStyle/>
          <a:p>
            <a:r>
              <a:rPr lang="id-ID" sz="3600" dirty="0" smtClean="0">
                <a:solidFill>
                  <a:srgbClr val="C00000"/>
                </a:solidFill>
                <a:latin typeface="Benguiat Bk BT" pitchFamily="18" charset="0"/>
              </a:rPr>
              <a:t>GEREJA HARUS MELAKUKAN APA?!</a:t>
            </a:r>
            <a:endParaRPr lang="id-ID" sz="3600" dirty="0">
              <a:solidFill>
                <a:srgbClr val="C00000"/>
              </a:solidFill>
              <a:latin typeface="Benguiat Bk BT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052736"/>
            <a:ext cx="8784976" cy="5069160"/>
          </a:xfrm>
        </p:spPr>
        <p:txBody>
          <a:bodyPr>
            <a:normAutofit lnSpcReduction="10000"/>
          </a:bodyPr>
          <a:lstStyle/>
          <a:p>
            <a:r>
              <a:rPr lang="id-ID" dirty="0" smtClean="0">
                <a:latin typeface="Georgia" pitchFamily="18" charset="0"/>
              </a:rPr>
              <a:t>MEMBUKA  MATA / PEDULI</a:t>
            </a:r>
          </a:p>
          <a:p>
            <a:r>
              <a:rPr lang="id-ID" dirty="0" smtClean="0">
                <a:latin typeface="Georgia" pitchFamily="18" charset="0"/>
              </a:rPr>
              <a:t>MENDEKATI PETANI/PELAKU PERTANIAN/PASAR</a:t>
            </a:r>
          </a:p>
          <a:p>
            <a:r>
              <a:rPr lang="id-ID" dirty="0" smtClean="0">
                <a:latin typeface="Georgia" pitchFamily="18" charset="0"/>
              </a:rPr>
              <a:t>MOTIVATOR + FASILITATOR</a:t>
            </a:r>
          </a:p>
          <a:p>
            <a:r>
              <a:rPr lang="id-ID" dirty="0" smtClean="0">
                <a:latin typeface="Georgia" pitchFamily="18" charset="0"/>
              </a:rPr>
              <a:t>BERJEJARING / Akses Luas dimiliki GEREJA [Pasar, antar Instansi, jejaring antar gereja ]</a:t>
            </a:r>
          </a:p>
          <a:p>
            <a:endParaRPr lang="id-ID" dirty="0" smtClean="0">
              <a:latin typeface="Georgia" pitchFamily="18" charset="0"/>
            </a:endParaRPr>
          </a:p>
          <a:p>
            <a:r>
              <a:rPr lang="id-ID" dirty="0" smtClean="0">
                <a:latin typeface="Georgia" pitchFamily="18" charset="0"/>
              </a:rPr>
              <a:t>Tidak hanya internal se-denominasi, kalau perlu antar NEGARA.</a:t>
            </a:r>
          </a:p>
          <a:p>
            <a:endParaRPr lang="id-ID" dirty="0"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92822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864096"/>
          </a:xfrm>
        </p:spPr>
        <p:txBody>
          <a:bodyPr/>
          <a:lstStyle/>
          <a:p>
            <a:r>
              <a:rPr lang="id-ID" dirty="0" smtClean="0">
                <a:latin typeface="Benguiat Bk BT" pitchFamily="18" charset="0"/>
              </a:rPr>
              <a:t>CURRICULUM VITAE</a:t>
            </a:r>
            <a:endParaRPr lang="id-ID" dirty="0">
              <a:latin typeface="Benguiat Bk BT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4016" y="1268760"/>
            <a:ext cx="8964488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800" dirty="0" smtClean="0">
                <a:latin typeface="Georgia" pitchFamily="18" charset="0"/>
              </a:rPr>
              <a:t>Nama	: YOSEF PRIYO HADIYANTO</a:t>
            </a:r>
          </a:p>
          <a:p>
            <a:r>
              <a:rPr lang="id-ID" sz="2800" dirty="0" smtClean="0">
                <a:latin typeface="Georgia" pitchFamily="18" charset="0"/>
              </a:rPr>
              <a:t>TTL		: Purwokerto, 18 </a:t>
            </a:r>
            <a:r>
              <a:rPr lang="id-ID" sz="2800" smtClean="0">
                <a:latin typeface="Georgia" pitchFamily="18" charset="0"/>
              </a:rPr>
              <a:t>Oktober 1970 (50 th)</a:t>
            </a:r>
            <a:endParaRPr lang="id-ID" sz="2800" dirty="0" smtClean="0">
              <a:latin typeface="Georgia" pitchFamily="18" charset="0"/>
            </a:endParaRPr>
          </a:p>
          <a:p>
            <a:r>
              <a:rPr lang="id-ID" sz="2800" dirty="0" smtClean="0">
                <a:latin typeface="Georgia" pitchFamily="18" charset="0"/>
              </a:rPr>
              <a:t>Status	: Menikah 1 istri, 3 anak</a:t>
            </a:r>
          </a:p>
          <a:p>
            <a:r>
              <a:rPr lang="id-ID" sz="2800" dirty="0" smtClean="0">
                <a:latin typeface="Georgia" pitchFamily="18" charset="0"/>
              </a:rPr>
              <a:t>Alumni     : Universitas Jendral Soedirman Purwokerto</a:t>
            </a:r>
          </a:p>
          <a:p>
            <a:r>
              <a:rPr lang="id-ID" sz="2800" dirty="0">
                <a:latin typeface="Georgia" pitchFamily="18" charset="0"/>
              </a:rPr>
              <a:t>	 </a:t>
            </a:r>
            <a:r>
              <a:rPr lang="id-ID" sz="2800" dirty="0" smtClean="0">
                <a:latin typeface="Georgia" pitchFamily="18" charset="0"/>
              </a:rPr>
              <a:t>         Universitas Kristen Satya Wacana</a:t>
            </a:r>
          </a:p>
          <a:p>
            <a:endParaRPr lang="id-ID" sz="2800" dirty="0">
              <a:latin typeface="Georgia" pitchFamily="18" charset="0"/>
            </a:endParaRPr>
          </a:p>
          <a:p>
            <a:r>
              <a:rPr lang="id-ID" sz="2800" dirty="0" smtClean="0">
                <a:latin typeface="Georgia" pitchFamily="18" charset="0"/>
              </a:rPr>
              <a:t>Pekerjaan : Pendeta Jemaat GKJ Ngampin, Ambarawa</a:t>
            </a:r>
          </a:p>
          <a:p>
            <a:r>
              <a:rPr lang="id-ID" sz="2800" dirty="0" smtClean="0">
                <a:latin typeface="Georgia" pitchFamily="18" charset="0"/>
              </a:rPr>
              <a:t>Dan juga sebagai teman Petani</a:t>
            </a:r>
            <a:endParaRPr lang="id-ID" sz="2800" dirty="0">
              <a:latin typeface="Georgia" pitchFamily="18" charset="0"/>
            </a:endParaRPr>
          </a:p>
          <a:p>
            <a:endParaRPr lang="id-ID" sz="2800" dirty="0" smtClean="0">
              <a:latin typeface="Georgia" pitchFamily="18" charset="0"/>
            </a:endParaRPr>
          </a:p>
          <a:p>
            <a:r>
              <a:rPr lang="id-ID" sz="2800" dirty="0" smtClean="0">
                <a:latin typeface="Georgia" pitchFamily="18" charset="0"/>
              </a:rPr>
              <a:t>Pernah bekerja untuk sebuah perusahaan pengolahan makanan.</a:t>
            </a:r>
            <a:endParaRPr lang="id-ID" sz="2800" dirty="0"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81292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359</Words>
  <Application>Microsoft Office PowerPoint</Application>
  <PresentationFormat>On-screen Show (4:3)</PresentationFormat>
  <Paragraphs>41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GEREJA &amp; AGRIBISNIS</vt:lpstr>
      <vt:lpstr>GEREJA : Persekutuan Religius        (Kegiatan ber-religi)  Agribisnis : Kegiatan yang berhubungan dengan Pertanian (dalam arti luas; on-farm &amp; off-farm), termasuk peternakan dan perikanan.  GEREJA &amp; AGRIBISNIS ??? </vt:lpstr>
      <vt:lpstr>ALKITAB sangat LEKAT dengan DUNIA PERTANIAN</vt:lpstr>
      <vt:lpstr>Paulus juga mengajak JEMAAT bekerja</vt:lpstr>
      <vt:lpstr>GEREJA dan TRADISI UNDHUH-UNDHUH (Persembahan Hasil Bumi)</vt:lpstr>
      <vt:lpstr>Jika Orang/Jemaat/Warga Gereja masih makan atau hidup dari HASIL PERTANIAN....  MAKA GEREJA HARUS PEDULI DENGAN PERTANIAN &amp; PETANI</vt:lpstr>
      <vt:lpstr>GEREJA HARUS MELAKUKAN APA?!</vt:lpstr>
      <vt:lpstr>CURRICULUM VITAE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GEREJA &amp; AGRIBISNIS</dc:title>
  <dc:creator>USER</dc:creator>
  <cp:lastModifiedBy>USER</cp:lastModifiedBy>
  <cp:revision>11</cp:revision>
  <dcterms:created xsi:type="dcterms:W3CDTF">2020-10-23T05:51:54Z</dcterms:created>
  <dcterms:modified xsi:type="dcterms:W3CDTF">2020-10-23T06:56:05Z</dcterms:modified>
</cp:coreProperties>
</file>